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878667" y="3670301"/>
            <a:ext cx="7918451" cy="709613"/>
          </a:xfrm>
        </p:spPr>
        <p:txBody>
          <a:bodyPr lIns="0" tIns="0" rIns="0" bIns="0"/>
          <a:lstStyle>
            <a:lvl1pPr>
              <a:defRPr sz="3600"/>
            </a:lvl1pPr>
          </a:lstStyle>
          <a:p>
            <a:pPr lvl="0"/>
            <a:endParaRPr lang="nl-NL" noProof="0"/>
          </a:p>
        </p:txBody>
      </p:sp>
      <p:sp>
        <p:nvSpPr>
          <p:cNvPr id="3075" name="Rectangle 3"/>
          <p:cNvSpPr>
            <a:spLocks noGrp="1" noChangeArrowheads="1"/>
          </p:cNvSpPr>
          <p:nvPr>
            <p:ph type="subTitle" idx="1"/>
          </p:nvPr>
        </p:nvSpPr>
        <p:spPr>
          <a:xfrm>
            <a:off x="2878667" y="4724400"/>
            <a:ext cx="7918451" cy="457200"/>
          </a:xfrm>
        </p:spPr>
        <p:txBody>
          <a:bodyPr lIns="0" tIns="0" rIns="0" bIns="0" anchor="ctr"/>
          <a:lstStyle>
            <a:lvl1pPr>
              <a:lnSpc>
                <a:spcPts val="1800"/>
              </a:lnSpc>
              <a:defRPr sz="1800"/>
            </a:lvl1pPr>
          </a:lstStyle>
          <a:p>
            <a:pPr lvl="0"/>
            <a:endParaRPr lang="nl-NL" noProof="0"/>
          </a:p>
          <a:p>
            <a:pPr lvl="0"/>
            <a:endParaRPr lang="nl-NL" noProof="0"/>
          </a:p>
        </p:txBody>
      </p:sp>
      <p:sp>
        <p:nvSpPr>
          <p:cNvPr id="3076" name="Rectangle 4"/>
          <p:cNvSpPr>
            <a:spLocks noGrp="1" noChangeArrowheads="1"/>
          </p:cNvSpPr>
          <p:nvPr>
            <p:ph type="dt" sz="half" idx="2"/>
          </p:nvPr>
        </p:nvSpPr>
        <p:spPr/>
        <p:txBody>
          <a:bodyPr/>
          <a:lstStyle/>
          <a:p>
            <a:endParaRPr lang="nl-NL"/>
          </a:p>
        </p:txBody>
      </p:sp>
      <p:sp>
        <p:nvSpPr>
          <p:cNvPr id="3077" name="Rectangle 5"/>
          <p:cNvSpPr>
            <a:spLocks noGrp="1" noChangeArrowheads="1"/>
          </p:cNvSpPr>
          <p:nvPr>
            <p:ph type="ftr" sz="quarter" idx="3"/>
          </p:nvPr>
        </p:nvSpPr>
        <p:spPr/>
        <p:txBody>
          <a:bodyPr/>
          <a:lstStyle/>
          <a:p>
            <a:endParaRPr lang="nl-NL"/>
          </a:p>
        </p:txBody>
      </p:sp>
      <p:sp>
        <p:nvSpPr>
          <p:cNvPr id="3078" name="Rectangle 6"/>
          <p:cNvSpPr>
            <a:spLocks noGrp="1" noChangeArrowheads="1"/>
          </p:cNvSpPr>
          <p:nvPr>
            <p:ph type="sldNum" sz="quarter" idx="4"/>
          </p:nvPr>
        </p:nvSpPr>
        <p:spPr/>
        <p:txBody>
          <a:bodyPr/>
          <a:lstStyle/>
          <a:p>
            <a:fld id="{760620BD-F02D-4DF7-8610-4A993D444501}" type="slidenum">
              <a:rPr lang="nl-NL"/>
              <a:t>‹nr.›</a:t>
            </a:fld>
            <a:endParaRPr lang="nl-NL"/>
          </a:p>
        </p:txBody>
      </p:sp>
      <p:sp>
        <p:nvSpPr>
          <p:cNvPr id="3079" name="Rectangle 7"/>
          <p:cNvSpPr>
            <a:spLocks noChangeArrowheads="1"/>
          </p:cNvSpPr>
          <p:nvPr/>
        </p:nvSpPr>
        <p:spPr>
          <a:xfrm>
            <a:off x="2844800" y="5410200"/>
            <a:ext cx="7918451"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nSpc>
                <a:spcPts val="1800"/>
              </a:lnSpc>
            </a:pPr>
            <a:endParaRPr lang="nl-NL" sz="1800">
              <a:latin typeface="Arial" panose="020B0604020202020204" pitchFamily="34" charset="0"/>
            </a:endParaRPr>
          </a:p>
          <a:p>
            <a:pPr>
              <a:lnSpc>
                <a:spcPts val="1800"/>
              </a:lnSpc>
            </a:pPr>
            <a:endParaRPr lang="nl-NL" sz="1800">
              <a:latin typeface="Arial" panose="020B0604020202020204" pitchFamily="34" charset="0"/>
            </a:endParaRPr>
          </a:p>
        </p:txBody>
      </p:sp>
      <p:sp>
        <p:nvSpPr>
          <p:cNvPr id="3080" name="Rectangle 8"/>
          <p:cNvSpPr>
            <a:spLocks noChangeArrowheads="1"/>
          </p:cNvSpPr>
          <p:nvPr/>
        </p:nvSpPr>
        <p:spPr>
          <a:xfrm>
            <a:off x="2878667" y="5227638"/>
            <a:ext cx="7918451"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nSpc>
                <a:spcPts val="1800"/>
              </a:lnSpc>
            </a:pPr>
            <a:endParaRPr lang="nl-NL" sz="1800">
              <a:latin typeface="Arial" panose="020B0604020202020204" pitchFamily="34" charset="0"/>
            </a:endParaRPr>
          </a:p>
          <a:p>
            <a:pPr>
              <a:lnSpc>
                <a:spcPts val="1800"/>
              </a:lnSpc>
            </a:pPr>
            <a:endParaRPr lang="nl-NL" sz="1800">
              <a:latin typeface="Arial" panose="020B0604020202020204" pitchFamily="34" charset="0"/>
            </a:endParaRPr>
          </a:p>
        </p:txBody>
      </p:sp>
      <p:sp>
        <p:nvSpPr>
          <p:cNvPr id="3081" name="Rectangle 9"/>
          <p:cNvSpPr>
            <a:spLocks noChangeArrowheads="1"/>
          </p:cNvSpPr>
          <p:nvPr/>
        </p:nvSpPr>
        <p:spPr>
          <a:xfrm>
            <a:off x="2878667" y="5227638"/>
            <a:ext cx="7918451"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nSpc>
                <a:spcPts val="1800"/>
              </a:lnSpc>
            </a:pPr>
            <a:endParaRPr lang="nl-NL" sz="1800">
              <a:latin typeface="Arial" panose="020B0604020202020204" pitchFamily="34" charset="0"/>
            </a:endParaRPr>
          </a:p>
          <a:p>
            <a:pPr>
              <a:lnSpc>
                <a:spcPts val="1800"/>
              </a:lnSpc>
            </a:pPr>
            <a:endParaRPr lang="nl-NL" sz="1800">
              <a:latin typeface="Arial" panose="020B0604020202020204" pitchFamily="34" charset="0"/>
            </a:endParaRPr>
          </a:p>
        </p:txBody>
      </p:sp>
    </p:spTree>
    <p:extLst>
      <p:ext uri="{BB962C8B-B14F-4D97-AF65-F5344CB8AC3E}">
        <p14:creationId xmlns:p14="http://schemas.microsoft.com/office/powerpoint/2010/main" val="65965026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D8DF160-1221-42F8-971A-15E478E90C20}" type="slidenum">
              <a:rPr lang="nl-NL"/>
              <a:t>‹nr.›</a:t>
            </a:fld>
            <a:endParaRPr lang="nl-NL"/>
          </a:p>
        </p:txBody>
      </p:sp>
    </p:spTree>
    <p:extLst>
      <p:ext uri="{BB962C8B-B14F-4D97-AF65-F5344CB8AC3E}">
        <p14:creationId xmlns:p14="http://schemas.microsoft.com/office/powerpoint/2010/main" val="239551927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089901" y="1143001"/>
            <a:ext cx="2408767" cy="4506913"/>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63601" y="1143001"/>
            <a:ext cx="7023100" cy="4506913"/>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94989C7-DE1E-4BBA-BFE6-781F565BC8ED}" type="slidenum">
              <a:rPr lang="nl-NL"/>
              <a:t>‹nr.›</a:t>
            </a:fld>
            <a:endParaRPr lang="nl-NL"/>
          </a:p>
        </p:txBody>
      </p:sp>
    </p:spTree>
    <p:extLst>
      <p:ext uri="{BB962C8B-B14F-4D97-AF65-F5344CB8AC3E}">
        <p14:creationId xmlns:p14="http://schemas.microsoft.com/office/powerpoint/2010/main" val="368264925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B09C1D7-3C6A-4C94-9824-C58A30616E71}" type="slidenum">
              <a:rPr lang="nl-NL"/>
              <a:t>‹nr.›</a:t>
            </a:fld>
            <a:endParaRPr lang="nl-NL"/>
          </a:p>
        </p:txBody>
      </p:sp>
    </p:spTree>
    <p:extLst>
      <p:ext uri="{BB962C8B-B14F-4D97-AF65-F5344CB8AC3E}">
        <p14:creationId xmlns:p14="http://schemas.microsoft.com/office/powerpoint/2010/main" val="274528197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1" y="1709739"/>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9AC08DE-7444-4FFB-B797-1C7492829D07}" type="slidenum">
              <a:rPr lang="nl-NL"/>
              <a:t>‹nr.›</a:t>
            </a:fld>
            <a:endParaRPr lang="nl-NL"/>
          </a:p>
        </p:txBody>
      </p:sp>
    </p:spTree>
    <p:extLst>
      <p:ext uri="{BB962C8B-B14F-4D97-AF65-F5344CB8AC3E}">
        <p14:creationId xmlns:p14="http://schemas.microsoft.com/office/powerpoint/2010/main" val="176885301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82651" y="2093913"/>
            <a:ext cx="4705349" cy="35560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5791200" y="2093913"/>
            <a:ext cx="4707467" cy="35560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E650E80-37A4-43A7-934C-DD486BAC2C3C}" type="slidenum">
              <a:rPr lang="nl-NL"/>
              <a:t>‹nr.›</a:t>
            </a:fld>
            <a:endParaRPr lang="nl-NL"/>
          </a:p>
        </p:txBody>
      </p:sp>
    </p:spTree>
    <p:extLst>
      <p:ext uri="{BB962C8B-B14F-4D97-AF65-F5344CB8AC3E}">
        <p14:creationId xmlns:p14="http://schemas.microsoft.com/office/powerpoint/2010/main" val="74253592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40317" y="365126"/>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40318" y="2505075"/>
            <a:ext cx="5158316"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71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32C2824-CFB4-4B59-8258-864EABF4ED96}" type="slidenum">
              <a:rPr lang="nl-NL"/>
              <a:t>‹nr.›</a:t>
            </a:fld>
            <a:endParaRPr lang="nl-NL"/>
          </a:p>
        </p:txBody>
      </p:sp>
    </p:spTree>
    <p:extLst>
      <p:ext uri="{BB962C8B-B14F-4D97-AF65-F5344CB8AC3E}">
        <p14:creationId xmlns:p14="http://schemas.microsoft.com/office/powerpoint/2010/main" val="422388671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995F650-EE3B-4E2F-956F-D4657757308F}" type="slidenum">
              <a:rPr lang="nl-NL"/>
              <a:t>‹nr.›</a:t>
            </a:fld>
            <a:endParaRPr lang="nl-NL"/>
          </a:p>
        </p:txBody>
      </p:sp>
    </p:spTree>
    <p:extLst>
      <p:ext uri="{BB962C8B-B14F-4D97-AF65-F5344CB8AC3E}">
        <p14:creationId xmlns:p14="http://schemas.microsoft.com/office/powerpoint/2010/main" val="209849740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8241436-D104-4D03-A584-FD96F4EE5969}" type="slidenum">
              <a:rPr lang="nl-NL"/>
              <a:t>‹nr.›</a:t>
            </a:fld>
            <a:endParaRPr lang="nl-NL"/>
          </a:p>
        </p:txBody>
      </p:sp>
    </p:spTree>
    <p:extLst>
      <p:ext uri="{BB962C8B-B14F-4D97-AF65-F5344CB8AC3E}">
        <p14:creationId xmlns:p14="http://schemas.microsoft.com/office/powerpoint/2010/main" val="102313864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40318" y="457200"/>
            <a:ext cx="393276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7376EE2-6328-4587-9C2C-6FDD37D97C1F}" type="slidenum">
              <a:rPr lang="nl-NL"/>
              <a:t>‹nr.›</a:t>
            </a:fld>
            <a:endParaRPr lang="nl-NL"/>
          </a:p>
        </p:txBody>
      </p:sp>
    </p:spTree>
    <p:extLst>
      <p:ext uri="{BB962C8B-B14F-4D97-AF65-F5344CB8AC3E}">
        <p14:creationId xmlns:p14="http://schemas.microsoft.com/office/powerpoint/2010/main" val="103289020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40318" y="457200"/>
            <a:ext cx="393276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8AC3AB0-0C84-4270-8F03-48668392F507}" type="slidenum">
              <a:rPr lang="nl-NL"/>
              <a:t>‹nr.›</a:t>
            </a:fld>
            <a:endParaRPr lang="nl-NL"/>
          </a:p>
        </p:txBody>
      </p:sp>
    </p:spTree>
    <p:extLst>
      <p:ext uri="{BB962C8B-B14F-4D97-AF65-F5344CB8AC3E}">
        <p14:creationId xmlns:p14="http://schemas.microsoft.com/office/powerpoint/2010/main" val="350597835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a:blip r:embed="rId13"/>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863601" y="1143000"/>
            <a:ext cx="9616017"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ctr" anchorCtr="0" compatLnSpc="1">
            <a:prstTxWarp prst="textNoShape">
              <a:avLst/>
            </a:prstTxWarp>
          </a:bodyPr>
          <a:lstStyle/>
          <a:p>
            <a:pPr lvl="0"/>
            <a:r>
              <a:rPr lang="nl-NL"/>
              <a:t>Klik om het opmaakprofiel van de modeltitel te bewerken</a:t>
            </a:r>
          </a:p>
        </p:txBody>
      </p:sp>
      <p:sp>
        <p:nvSpPr>
          <p:cNvPr id="1027" name="Rectangle 3"/>
          <p:cNvSpPr>
            <a:spLocks noGrp="1" noChangeArrowheads="1"/>
          </p:cNvSpPr>
          <p:nvPr>
            <p:ph type="body" idx="1"/>
          </p:nvPr>
        </p:nvSpPr>
        <p:spPr>
          <a:xfrm>
            <a:off x="882651" y="2093913"/>
            <a:ext cx="9616016" cy="355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p>
            <a:pPr lvl="0"/>
            <a:endParaRPr lang="nl-NL"/>
          </a:p>
        </p:txBody>
      </p:sp>
      <p:sp>
        <p:nvSpPr>
          <p:cNvPr id="1028" name="Rectangle 4"/>
          <p:cNvSpPr>
            <a:spLocks noGrp="1" noChangeArrowheads="1"/>
          </p:cNvSpPr>
          <p:nvPr>
            <p:ph type="dt" sz="half" idx="2"/>
          </p:nvPr>
        </p:nvSpPr>
        <p:spPr>
          <a:xfrm>
            <a:off x="914400"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a:defRPr sz="1400"/>
            </a:lvl1pPr>
          </a:lstStyle>
          <a:p>
            <a:endParaRPr lang="nl-NL"/>
          </a:p>
        </p:txBody>
      </p:sp>
      <p:sp>
        <p:nvSpPr>
          <p:cNvPr id="1029" name="Rectangle 5"/>
          <p:cNvSpPr>
            <a:spLocks noGrp="1" noChangeArrowheads="1"/>
          </p:cNvSpPr>
          <p:nvPr>
            <p:ph type="ftr" sz="quarter" idx="3"/>
          </p:nvPr>
        </p:nvSpPr>
        <p:spPr>
          <a:xfrm>
            <a:off x="4165600" y="6248400"/>
            <a:ext cx="3860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algn="ctr">
              <a:defRPr sz="1400"/>
            </a:lvl1pPr>
          </a:lstStyle>
          <a:p>
            <a:endParaRPr lang="nl-NL"/>
          </a:p>
        </p:txBody>
      </p:sp>
      <p:sp>
        <p:nvSpPr>
          <p:cNvPr id="1030" name="Rectangle 6"/>
          <p:cNvSpPr>
            <a:spLocks noGrp="1" noChangeArrowheads="1"/>
          </p:cNvSpPr>
          <p:nvPr>
            <p:ph type="sldNum" sz="quarter" idx="4"/>
          </p:nvPr>
        </p:nvSpPr>
        <p:spPr>
          <a:xfrm>
            <a:off x="8737600"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lvl1pPr algn="r">
              <a:defRPr sz="1400"/>
            </a:lvl1pPr>
          </a:lstStyle>
          <a:p>
            <a:fld id="{7A49AA59-F8CA-46F8-A8E4-A5044C485AD1}" type="slidenum">
              <a:rPr lang="nl-NL"/>
              <a:t>‹nr.›</a:t>
            </a:fld>
            <a:endParaRPr lang="nl-NL"/>
          </a:p>
        </p:txBody>
      </p:sp>
    </p:spTree>
    <p:extLst>
      <p:ext uri="{BB962C8B-B14F-4D97-AF65-F5344CB8AC3E}">
        <p14:creationId xmlns:p14="http://schemas.microsoft.com/office/powerpoint/2010/main" val="1640926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fontAlgn="base">
        <a:spcBef>
          <a:spcPct val="0"/>
        </a:spcBef>
        <a:spcAft>
          <a:spcPct val="0"/>
        </a:spcAft>
        <a:defRPr sz="3400" b="1" kern="1200">
          <a:solidFill>
            <a:schemeClr val="tx2"/>
          </a:solidFill>
          <a:latin typeface="+mj-lt"/>
          <a:ea typeface="+mj-ea"/>
          <a:cs typeface="+mj-cs"/>
        </a:defRPr>
      </a:lvl1pPr>
      <a:lvl2pPr algn="l" rtl="0" fontAlgn="base">
        <a:spcBef>
          <a:spcPct val="0"/>
        </a:spcBef>
        <a:spcAft>
          <a:spcPct val="0"/>
        </a:spcAft>
        <a:defRPr sz="3400" b="1">
          <a:solidFill>
            <a:schemeClr val="tx2"/>
          </a:solidFill>
          <a:latin typeface="Arial" panose="020B0604020202020204" pitchFamily="34" charset="0"/>
        </a:defRPr>
      </a:lvl2pPr>
      <a:lvl3pPr algn="l" rtl="0" fontAlgn="base">
        <a:spcBef>
          <a:spcPct val="0"/>
        </a:spcBef>
        <a:spcAft>
          <a:spcPct val="0"/>
        </a:spcAft>
        <a:defRPr sz="3400" b="1">
          <a:solidFill>
            <a:schemeClr val="tx2"/>
          </a:solidFill>
          <a:latin typeface="Arial" panose="020B0604020202020204" pitchFamily="34" charset="0"/>
        </a:defRPr>
      </a:lvl3pPr>
      <a:lvl4pPr algn="l" rtl="0" fontAlgn="base">
        <a:spcBef>
          <a:spcPct val="0"/>
        </a:spcBef>
        <a:spcAft>
          <a:spcPct val="0"/>
        </a:spcAft>
        <a:defRPr sz="3400" b="1">
          <a:solidFill>
            <a:schemeClr val="tx2"/>
          </a:solidFill>
          <a:latin typeface="Arial" panose="020B0604020202020204" pitchFamily="34" charset="0"/>
        </a:defRPr>
      </a:lvl4pPr>
      <a:lvl5pPr algn="l" rtl="0" fontAlgn="base">
        <a:spcBef>
          <a:spcPct val="0"/>
        </a:spcBef>
        <a:spcAft>
          <a:spcPct val="0"/>
        </a:spcAft>
        <a:defRPr sz="3400" b="1">
          <a:solidFill>
            <a:schemeClr val="tx2"/>
          </a:solidFill>
          <a:latin typeface="Arial" panose="020B0604020202020204" pitchFamily="34" charset="0"/>
        </a:defRPr>
      </a:lvl5pPr>
      <a:lvl6pPr marL="457200" algn="l" rtl="0" fontAlgn="base">
        <a:spcBef>
          <a:spcPct val="0"/>
        </a:spcBef>
        <a:spcAft>
          <a:spcPct val="0"/>
        </a:spcAft>
        <a:defRPr sz="3400" b="1">
          <a:solidFill>
            <a:schemeClr val="tx2"/>
          </a:solidFill>
          <a:latin typeface="Arial" panose="020B0604020202020204" pitchFamily="34" charset="0"/>
        </a:defRPr>
      </a:lvl6pPr>
      <a:lvl7pPr marL="914400" algn="l" rtl="0" fontAlgn="base">
        <a:spcBef>
          <a:spcPct val="0"/>
        </a:spcBef>
        <a:spcAft>
          <a:spcPct val="0"/>
        </a:spcAft>
        <a:defRPr sz="3400" b="1">
          <a:solidFill>
            <a:schemeClr val="tx2"/>
          </a:solidFill>
          <a:latin typeface="Arial" panose="020B0604020202020204" pitchFamily="34" charset="0"/>
        </a:defRPr>
      </a:lvl7pPr>
      <a:lvl8pPr marL="1371600" algn="l" rtl="0" fontAlgn="base">
        <a:spcBef>
          <a:spcPct val="0"/>
        </a:spcBef>
        <a:spcAft>
          <a:spcPct val="0"/>
        </a:spcAft>
        <a:defRPr sz="3400" b="1">
          <a:solidFill>
            <a:schemeClr val="tx2"/>
          </a:solidFill>
          <a:latin typeface="Arial" panose="020B0604020202020204" pitchFamily="34" charset="0"/>
        </a:defRPr>
      </a:lvl8pPr>
      <a:lvl9pPr marL="1828800" algn="l" rtl="0" fontAlgn="base">
        <a:spcBef>
          <a:spcPct val="0"/>
        </a:spcBef>
        <a:spcAft>
          <a:spcPct val="0"/>
        </a:spcAft>
        <a:defRPr sz="3400" b="1">
          <a:solidFill>
            <a:schemeClr val="tx2"/>
          </a:solidFill>
          <a:latin typeface="Arial" panose="020B0604020202020204" pitchFamily="34" charset="0"/>
        </a:defRPr>
      </a:lvl9pPr>
    </p:titleStyle>
    <p:bodyStyle>
      <a:lvl1pPr algn="l" rtl="0" fontAlgn="base">
        <a:lnSpc>
          <a:spcPts val="2200"/>
        </a:lnSpc>
        <a:spcBef>
          <a:spcPct val="0"/>
        </a:spcBef>
        <a:spcAft>
          <a:spcPct val="0"/>
        </a:spcAft>
        <a:defRPr sz="2000" kern="1200">
          <a:solidFill>
            <a:schemeClr val="tx1"/>
          </a:solidFill>
          <a:latin typeface="+mn-lt"/>
          <a:ea typeface="+mn-ea"/>
          <a:cs typeface="+mn-cs"/>
        </a:defRPr>
      </a:lvl1pPr>
      <a:lvl2pPr marL="382588" indent="-192088" algn="l" rtl="0" fontAlgn="base">
        <a:lnSpc>
          <a:spcPts val="2200"/>
        </a:lnSpc>
        <a:spcBef>
          <a:spcPct val="0"/>
        </a:spcBef>
        <a:spcAft>
          <a:spcPct val="0"/>
        </a:spcAft>
        <a:buChar char="•"/>
        <a:defRPr sz="2000" kern="1200">
          <a:solidFill>
            <a:schemeClr val="tx1"/>
          </a:solidFill>
          <a:latin typeface="+mn-lt"/>
          <a:ea typeface="+mn-ea"/>
          <a:cs typeface="+mn-cs"/>
        </a:defRPr>
      </a:lvl2pPr>
      <a:lvl3pPr marL="801688" indent="-228600" algn="l" rtl="0" fontAlgn="base">
        <a:lnSpc>
          <a:spcPts val="2200"/>
        </a:lnSpc>
        <a:spcBef>
          <a:spcPct val="0"/>
        </a:spcBef>
        <a:spcAft>
          <a:spcPct val="0"/>
        </a:spcAft>
        <a:buChar char="•"/>
        <a:defRPr sz="2000" kern="1200">
          <a:solidFill>
            <a:schemeClr val="tx1"/>
          </a:solidFill>
          <a:latin typeface="+mn-lt"/>
          <a:ea typeface="+mn-ea"/>
          <a:cs typeface="+mn-cs"/>
        </a:defRPr>
      </a:lvl3pPr>
      <a:lvl4pPr marL="1220788" indent="-228600" algn="l" rtl="0" fontAlgn="base">
        <a:lnSpc>
          <a:spcPts val="2200"/>
        </a:lnSpc>
        <a:spcBef>
          <a:spcPct val="0"/>
        </a:spcBef>
        <a:spcAft>
          <a:spcPct val="0"/>
        </a:spcAft>
        <a:buChar char="•"/>
        <a:defRPr sz="2000" kern="1200">
          <a:solidFill>
            <a:schemeClr val="tx1"/>
          </a:solidFill>
          <a:latin typeface="+mn-lt"/>
          <a:ea typeface="+mn-ea"/>
          <a:cs typeface="+mn-cs"/>
        </a:defRPr>
      </a:lvl4pPr>
      <a:lvl5pPr marL="1639888" indent="-228600" algn="l" rtl="0" fontAlgn="base">
        <a:lnSpc>
          <a:spcPts val="2200"/>
        </a:lnSpc>
        <a:spcBef>
          <a:spcPct val="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yex64_w5jS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voedingscentrum.n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5"/>
          </a:solidFill>
        </p:spPr>
        <p:txBody>
          <a:bodyPr/>
          <a:lstStyle/>
          <a:p>
            <a:r>
              <a:rPr lang="nl-NL" dirty="0"/>
              <a:t>Lesweek 2 </a:t>
            </a:r>
          </a:p>
        </p:txBody>
      </p:sp>
      <p:sp>
        <p:nvSpPr>
          <p:cNvPr id="3" name="Tijdelijke aanduiding voor inhoud 2"/>
          <p:cNvSpPr>
            <a:spLocks noGrp="1"/>
          </p:cNvSpPr>
          <p:nvPr>
            <p:ph idx="1"/>
          </p:nvPr>
        </p:nvSpPr>
        <p:spPr>
          <a:xfrm>
            <a:off x="2185988" y="2093913"/>
            <a:ext cx="7212012" cy="4359423"/>
          </a:xfrm>
        </p:spPr>
        <p:txBody>
          <a:bodyPr/>
          <a:lstStyle/>
          <a:p>
            <a:r>
              <a:rPr lang="nl-NL" sz="2400" b="1" dirty="0"/>
              <a:t>Theorie pagina 173 t/m 181</a:t>
            </a:r>
          </a:p>
          <a:p>
            <a:pPr marL="342900" indent="-342900">
              <a:buFont typeface="Arial" panose="020B0604020202020204" pitchFamily="34" charset="0"/>
              <a:buChar char="•"/>
            </a:pPr>
            <a:r>
              <a:rPr lang="nl-NL" sz="2400" dirty="0"/>
              <a:t>De Schijf van Vijf</a:t>
            </a:r>
          </a:p>
          <a:p>
            <a:pPr marL="342900" indent="-342900">
              <a:buFont typeface="Arial" panose="020B0604020202020204" pitchFamily="34" charset="0"/>
              <a:buChar char="•"/>
            </a:pPr>
            <a:r>
              <a:rPr lang="nl-NL" sz="2400" dirty="0"/>
              <a:t>Voedingsbehoefte per leeftijdsgroep</a:t>
            </a:r>
          </a:p>
          <a:p>
            <a:pPr marL="342900" indent="-342900">
              <a:buFont typeface="Arial" panose="020B0604020202020204" pitchFamily="34" charset="0"/>
              <a:buChar char="•"/>
            </a:pPr>
            <a:endParaRPr lang="nl-NL" sz="2400" dirty="0"/>
          </a:p>
          <a:p>
            <a:r>
              <a:rPr lang="nl-NL" sz="2400" b="1" dirty="0"/>
              <a:t>Collage maken nieuwe Schijf van Vijf</a:t>
            </a:r>
          </a:p>
          <a:p>
            <a:pPr marL="342900" indent="-342900">
              <a:buFont typeface="Arial" panose="020B0604020202020204" pitchFamily="34" charset="0"/>
              <a:buChar char="•"/>
            </a:pPr>
            <a:r>
              <a:rPr lang="nl-NL" sz="2400" dirty="0"/>
              <a:t>Werken in groepjes</a:t>
            </a:r>
          </a:p>
          <a:p>
            <a:pPr marL="342900" indent="-342900">
              <a:buFont typeface="Arial" panose="020B0604020202020204" pitchFamily="34" charset="0"/>
              <a:buChar char="•"/>
            </a:pPr>
            <a:r>
              <a:rPr lang="nl-NL" sz="2400" dirty="0"/>
              <a:t>Elk groepje heeft een eigen productgroep</a:t>
            </a:r>
            <a:endParaRPr lang="nl-NL" dirty="0"/>
          </a:p>
          <a:p>
            <a:endParaRPr lang="nl-NL" sz="2400" dirty="0"/>
          </a:p>
          <a:p>
            <a:r>
              <a:rPr lang="nl-NL" sz="2400" b="1" dirty="0"/>
              <a:t>Presentaties geven</a:t>
            </a:r>
          </a:p>
          <a:p>
            <a:pPr marL="342900" indent="-342900">
              <a:buFont typeface="Arial" panose="020B0604020202020204" pitchFamily="34" charset="0"/>
              <a:buChar char="•"/>
            </a:pPr>
            <a:r>
              <a:rPr lang="nl-NL" sz="2400" dirty="0"/>
              <a:t>Elk groepje presenteert hun collage</a:t>
            </a:r>
          </a:p>
          <a:p>
            <a:pPr marL="342900" indent="-342900">
              <a:buFont typeface="Arial" panose="020B0604020202020204" pitchFamily="34" charset="0"/>
              <a:buChar char="•"/>
            </a:pPr>
            <a:endParaRPr lang="nl-NL" sz="2400" dirty="0"/>
          </a:p>
          <a:p>
            <a:r>
              <a:rPr lang="nl-NL" sz="2400" b="1" dirty="0"/>
              <a:t>Mijn Voedingscentrum App</a:t>
            </a:r>
          </a:p>
          <a:p>
            <a:pPr marL="342900" indent="-342900">
              <a:buFont typeface="Arial" panose="020B0604020202020204" pitchFamily="34" charset="0"/>
              <a:buChar char="•"/>
            </a:pPr>
            <a:r>
              <a:rPr lang="nl-NL" sz="2400" dirty="0"/>
              <a:t>Uitleg over de app en huiswerk</a:t>
            </a:r>
          </a:p>
        </p:txBody>
      </p:sp>
    </p:spTree>
    <p:extLst>
      <p:ext uri="{BB962C8B-B14F-4D97-AF65-F5344CB8AC3E}">
        <p14:creationId xmlns:p14="http://schemas.microsoft.com/office/powerpoint/2010/main" val="224082214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Schijf van Vijf</a:t>
            </a:r>
          </a:p>
        </p:txBody>
      </p:sp>
      <p:pic>
        <p:nvPicPr>
          <p:cNvPr id="6146" name="Picture 2" descr="http://schijf-van-vijf.nl/wp-content/uploads/2013/12/Schijf_van_Vijf.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71700" y="3077851"/>
            <a:ext cx="3137758" cy="3137758"/>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s://www.oersterk.nu/media/download.php?id=614"/>
          <p:cNvPicPr>
            <a:picLocks noChangeAspect="1" noChangeArrowheads="1"/>
          </p:cNvPicPr>
          <p:nvPr/>
        </p:nvPicPr>
        <p:blipFill rotWithShape="1">
          <a:blip r:embed="rId3">
            <a:extLst>
              <a:ext uri="{28A0092B-C50C-407E-A947-70E740481C1C}">
                <a14:useLocalDpi xmlns:a14="http://schemas.microsoft.com/office/drawing/2010/main" val="0"/>
              </a:ext>
            </a:extLst>
          </a:blip>
          <a:srcRect l="21762" t="9847" r="15525" b="9154"/>
          <a:stretch/>
        </p:blipFill>
        <p:spPr bwMode="auto">
          <a:xfrm>
            <a:off x="6030537" y="3119265"/>
            <a:ext cx="4185800" cy="3096345"/>
          </a:xfrm>
          <a:prstGeom prst="rect">
            <a:avLst/>
          </a:prstGeom>
          <a:noFill/>
          <a:extLst>
            <a:ext uri="{909E8E84-426E-40DD-AFC4-6F175D3DCCD1}">
              <a14:hiddenFill xmlns:a14="http://schemas.microsoft.com/office/drawing/2010/main">
                <a:solidFill>
                  <a:srgbClr val="FFFFFF"/>
                </a:solidFill>
              </a14:hiddenFill>
            </a:ext>
          </a:extLst>
        </p:spPr>
      </p:pic>
      <p:sp>
        <p:nvSpPr>
          <p:cNvPr id="5" name="Rechthoek 4"/>
          <p:cNvSpPr/>
          <p:nvPr/>
        </p:nvSpPr>
        <p:spPr>
          <a:xfrm>
            <a:off x="2171700" y="2636912"/>
            <a:ext cx="3137758" cy="44425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nl-NL" sz="2400" dirty="0">
                <a:solidFill>
                  <a:srgbClr val="FFFFFF"/>
                </a:solidFill>
                <a:latin typeface="Arial"/>
              </a:rPr>
              <a:t>Oud</a:t>
            </a:r>
          </a:p>
        </p:txBody>
      </p:sp>
      <p:sp>
        <p:nvSpPr>
          <p:cNvPr id="8" name="Rechthoek 7"/>
          <p:cNvSpPr/>
          <p:nvPr/>
        </p:nvSpPr>
        <p:spPr>
          <a:xfrm>
            <a:off x="6030537" y="2675012"/>
            <a:ext cx="4185800" cy="44425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nl-NL" sz="2400" dirty="0">
                <a:solidFill>
                  <a:srgbClr val="FFFFFF"/>
                </a:solidFill>
                <a:latin typeface="Arial"/>
              </a:rPr>
              <a:t>Nieuw</a:t>
            </a:r>
          </a:p>
        </p:txBody>
      </p:sp>
    </p:spTree>
    <p:extLst>
      <p:ext uri="{BB962C8B-B14F-4D97-AF65-F5344CB8AC3E}">
        <p14:creationId xmlns:p14="http://schemas.microsoft.com/office/powerpoint/2010/main" val="418361381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nieuwe schijf van vijf</a:t>
            </a:r>
          </a:p>
        </p:txBody>
      </p:sp>
      <p:sp>
        <p:nvSpPr>
          <p:cNvPr id="3" name="Tijdelijke aanduiding voor inhoud 2"/>
          <p:cNvSpPr>
            <a:spLocks noGrp="1"/>
          </p:cNvSpPr>
          <p:nvPr>
            <p:ph idx="1"/>
          </p:nvPr>
        </p:nvSpPr>
        <p:spPr/>
        <p:txBody>
          <a:bodyPr/>
          <a:lstStyle/>
          <a:p>
            <a:r>
              <a:rPr lang="nl-NL" dirty="0">
                <a:hlinkClick r:id="rId2"/>
              </a:rPr>
              <a:t>https://www.youtube.com/watch?v=yex64_w5jSY</a:t>
            </a:r>
            <a:endParaRPr lang="nl-NL" dirty="0"/>
          </a:p>
          <a:p>
            <a:endParaRPr lang="nl-NL" dirty="0"/>
          </a:p>
          <a:p>
            <a:endParaRPr lang="nl-NL" dirty="0"/>
          </a:p>
          <a:p>
            <a:endParaRPr lang="nl-NL" dirty="0"/>
          </a:p>
        </p:txBody>
      </p:sp>
    </p:spTree>
    <p:extLst>
      <p:ext uri="{BB962C8B-B14F-4D97-AF65-F5344CB8AC3E}">
        <p14:creationId xmlns:p14="http://schemas.microsoft.com/office/powerpoint/2010/main" val="17224975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nieuw?</a:t>
            </a:r>
          </a:p>
        </p:txBody>
      </p:sp>
      <p:sp>
        <p:nvSpPr>
          <p:cNvPr id="3" name="Tijdelijke aanduiding voor inhoud 2"/>
          <p:cNvSpPr>
            <a:spLocks noGrp="1"/>
          </p:cNvSpPr>
          <p:nvPr>
            <p:ph idx="1"/>
          </p:nvPr>
        </p:nvSpPr>
        <p:spPr>
          <a:xfrm>
            <a:off x="2185988" y="2093913"/>
            <a:ext cx="7510412" cy="3556000"/>
          </a:xfrm>
        </p:spPr>
        <p:txBody>
          <a:bodyPr/>
          <a:lstStyle/>
          <a:p>
            <a:pPr marL="342900" indent="-342900">
              <a:buFont typeface="Arial" panose="020B0604020202020204" pitchFamily="34" charset="0"/>
              <a:buChar char="•"/>
            </a:pPr>
            <a:r>
              <a:rPr lang="nl-NL" sz="2400" dirty="0"/>
              <a:t>Meer groente (van 200 naar 250 gram)</a:t>
            </a:r>
          </a:p>
          <a:p>
            <a:pPr marL="342900" indent="-342900">
              <a:buFont typeface="Arial" panose="020B0604020202020204" pitchFamily="34" charset="0"/>
              <a:buChar char="•"/>
            </a:pPr>
            <a:r>
              <a:rPr lang="nl-NL" sz="2400" dirty="0"/>
              <a:t>Wekelijks een portie peulvruchten</a:t>
            </a:r>
          </a:p>
          <a:p>
            <a:pPr marL="342900" indent="-342900">
              <a:buFont typeface="Arial" panose="020B0604020202020204" pitchFamily="34" charset="0"/>
              <a:buChar char="•"/>
            </a:pPr>
            <a:r>
              <a:rPr lang="nl-NL" sz="2400" dirty="0"/>
              <a:t>Dagelijks een handje noten</a:t>
            </a:r>
          </a:p>
          <a:p>
            <a:pPr marL="342900" indent="-342900">
              <a:buFont typeface="Arial" panose="020B0604020202020204" pitchFamily="34" charset="0"/>
              <a:buChar char="•"/>
            </a:pPr>
            <a:r>
              <a:rPr lang="nl-NL" sz="2400" dirty="0"/>
              <a:t>Geen bewerkt vlees in Schijf van Vijf</a:t>
            </a:r>
          </a:p>
          <a:p>
            <a:pPr marL="342900" indent="-342900">
              <a:buFont typeface="Arial" panose="020B0604020202020204" pitchFamily="34" charset="0"/>
              <a:buChar char="•"/>
            </a:pPr>
            <a:r>
              <a:rPr lang="nl-NL" sz="2400" dirty="0"/>
              <a:t>Ideale menu bestaat uit afwisseling van vlees, vis, peulvruchten, noten en ei</a:t>
            </a:r>
          </a:p>
          <a:p>
            <a:pPr marL="342900" indent="-342900">
              <a:buFont typeface="Arial" panose="020B0604020202020204" pitchFamily="34" charset="0"/>
              <a:buChar char="•"/>
            </a:pPr>
            <a:r>
              <a:rPr lang="nl-NL" sz="2400" dirty="0"/>
              <a:t>Vroeger: voorkeurs, middenweg- en uitzonderingsproducten</a:t>
            </a:r>
          </a:p>
          <a:p>
            <a:endParaRPr lang="nl-NL" dirty="0"/>
          </a:p>
        </p:txBody>
      </p:sp>
    </p:spTree>
    <p:extLst>
      <p:ext uri="{BB962C8B-B14F-4D97-AF65-F5344CB8AC3E}">
        <p14:creationId xmlns:p14="http://schemas.microsoft.com/office/powerpoint/2010/main" val="235429340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staat er niet meer in?</a:t>
            </a:r>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sz="2400" dirty="0"/>
              <a:t>Geen bewerkt vlees</a:t>
            </a:r>
          </a:p>
          <a:p>
            <a:pPr marL="342900" indent="-342900">
              <a:buFont typeface="Arial" panose="020B0604020202020204" pitchFamily="34" charset="0"/>
              <a:buChar char="•"/>
            </a:pPr>
            <a:r>
              <a:rPr lang="nl-NL" sz="2400" dirty="0"/>
              <a:t>Groente waaraan zout is toegevoegd</a:t>
            </a:r>
          </a:p>
          <a:p>
            <a:pPr marL="342900" indent="-342900">
              <a:buFont typeface="Arial" panose="020B0604020202020204" pitchFamily="34" charset="0"/>
              <a:buChar char="•"/>
            </a:pPr>
            <a:r>
              <a:rPr lang="nl-NL" sz="2400" dirty="0"/>
              <a:t>Gezoete zuivel</a:t>
            </a:r>
          </a:p>
          <a:p>
            <a:pPr marL="342900" indent="-342900">
              <a:buFont typeface="Arial" panose="020B0604020202020204" pitchFamily="34" charset="0"/>
              <a:buChar char="•"/>
            </a:pPr>
            <a:r>
              <a:rPr lang="nl-NL" sz="2400" dirty="0"/>
              <a:t>Harde vetten</a:t>
            </a:r>
          </a:p>
        </p:txBody>
      </p:sp>
    </p:spTree>
    <p:extLst>
      <p:ext uri="{BB962C8B-B14F-4D97-AF65-F5344CB8AC3E}">
        <p14:creationId xmlns:p14="http://schemas.microsoft.com/office/powerpoint/2010/main" val="12041725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Werken aan collages</a:t>
            </a:r>
          </a:p>
        </p:txBody>
      </p:sp>
      <p:sp>
        <p:nvSpPr>
          <p:cNvPr id="3" name="Tijdelijke aanduiding voor inhoud 2"/>
          <p:cNvSpPr>
            <a:spLocks noGrp="1"/>
          </p:cNvSpPr>
          <p:nvPr>
            <p:ph idx="1"/>
          </p:nvPr>
        </p:nvSpPr>
        <p:spPr/>
        <p:txBody>
          <a:bodyPr/>
          <a:lstStyle/>
          <a:p>
            <a:r>
              <a:rPr lang="nl-NL" sz="2400" dirty="0"/>
              <a:t>5 categorieën van de nieuwe Schijf van Vijf</a:t>
            </a:r>
          </a:p>
          <a:p>
            <a:endParaRPr lang="nl-NL" sz="2400" dirty="0"/>
          </a:p>
          <a:p>
            <a:pPr marL="457200" indent="-457200">
              <a:buFont typeface="+mj-lt"/>
              <a:buAutoNum type="arabicPeriod"/>
            </a:pPr>
            <a:r>
              <a:rPr lang="nl-NL" sz="2400" dirty="0"/>
              <a:t>Groente en fruit</a:t>
            </a:r>
          </a:p>
          <a:p>
            <a:pPr marL="457200" indent="-457200">
              <a:buFont typeface="+mj-lt"/>
              <a:buAutoNum type="arabicPeriod"/>
            </a:pPr>
            <a:r>
              <a:rPr lang="nl-NL" sz="2400" dirty="0"/>
              <a:t>Smeer en bereidingsvetten</a:t>
            </a:r>
          </a:p>
          <a:p>
            <a:pPr marL="457200" indent="-457200">
              <a:buFont typeface="+mj-lt"/>
              <a:buAutoNum type="arabicPeriod"/>
            </a:pPr>
            <a:r>
              <a:rPr lang="nl-NL" sz="2400" dirty="0"/>
              <a:t>Vis, peulvruchten, vlees, ei, noten en zuivel</a:t>
            </a:r>
          </a:p>
          <a:p>
            <a:pPr marL="457200" indent="-457200">
              <a:buFont typeface="+mj-lt"/>
              <a:buAutoNum type="arabicPeriod"/>
            </a:pPr>
            <a:r>
              <a:rPr lang="nl-NL" sz="2400" dirty="0"/>
              <a:t>Brood en graanproducten</a:t>
            </a:r>
          </a:p>
          <a:p>
            <a:pPr marL="457200" indent="-457200">
              <a:buFont typeface="+mj-lt"/>
              <a:buAutoNum type="arabicPeriod"/>
            </a:pPr>
            <a:r>
              <a:rPr lang="nl-NL" sz="2400" dirty="0"/>
              <a:t>Dranken</a:t>
            </a:r>
          </a:p>
        </p:txBody>
      </p:sp>
      <p:pic>
        <p:nvPicPr>
          <p:cNvPr id="4" name="Picture 4" descr="https://www.oersterk.nu/media/download.php?id=614"/>
          <p:cNvPicPr>
            <a:picLocks noChangeAspect="1" noChangeArrowheads="1"/>
          </p:cNvPicPr>
          <p:nvPr/>
        </p:nvPicPr>
        <p:blipFill rotWithShape="1">
          <a:blip r:embed="rId2">
            <a:extLst>
              <a:ext uri="{28A0092B-C50C-407E-A947-70E740481C1C}">
                <a14:useLocalDpi xmlns:a14="http://schemas.microsoft.com/office/drawing/2010/main" val="0"/>
              </a:ext>
            </a:extLst>
          </a:blip>
          <a:srcRect l="21762" t="9847" r="15525" b="9154"/>
          <a:stretch/>
        </p:blipFill>
        <p:spPr bwMode="auto">
          <a:xfrm>
            <a:off x="6474831" y="3761656"/>
            <a:ext cx="4185800" cy="3096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3590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opdracht</a:t>
            </a:r>
          </a:p>
        </p:txBody>
      </p:sp>
      <p:sp>
        <p:nvSpPr>
          <p:cNvPr id="3" name="Tijdelijke aanduiding voor inhoud 2"/>
          <p:cNvSpPr>
            <a:spLocks noGrp="1"/>
          </p:cNvSpPr>
          <p:nvPr>
            <p:ph idx="1"/>
          </p:nvPr>
        </p:nvSpPr>
        <p:spPr>
          <a:xfrm>
            <a:off x="2185988" y="2093913"/>
            <a:ext cx="7212012" cy="4071391"/>
          </a:xfrm>
        </p:spPr>
        <p:txBody>
          <a:bodyPr/>
          <a:lstStyle/>
          <a:p>
            <a:pPr marL="342900" indent="-342900">
              <a:buFont typeface="Arial" panose="020B0604020202020204" pitchFamily="34" charset="0"/>
              <a:buChar char="•"/>
            </a:pPr>
            <a:r>
              <a:rPr lang="nl-NL" sz="2400" dirty="0"/>
              <a:t>Collage maken voor jullie </a:t>
            </a:r>
          </a:p>
          <a:p>
            <a:pPr marL="342900" indent="-342900">
              <a:buFont typeface="Arial" panose="020B0604020202020204" pitchFamily="34" charset="0"/>
              <a:buChar char="•"/>
            </a:pPr>
            <a:r>
              <a:rPr lang="nl-NL" sz="2400" dirty="0"/>
              <a:t>Informatie op </a:t>
            </a:r>
            <a:r>
              <a:rPr lang="nl-NL" sz="2400" dirty="0">
                <a:hlinkClick r:id="rId2"/>
              </a:rPr>
              <a:t>www.voedingscentrum.nl</a:t>
            </a:r>
            <a:endParaRPr lang="nl-NL" sz="2400" dirty="0"/>
          </a:p>
          <a:p>
            <a:pPr marL="342900" indent="-342900">
              <a:buFont typeface="Arial" panose="020B0604020202020204" pitchFamily="34" charset="0"/>
              <a:buChar char="•"/>
            </a:pPr>
            <a:r>
              <a:rPr lang="nl-NL" sz="2400" dirty="0"/>
              <a:t>Hulpmiddelen: laptop, foldermateriaal, flap</a:t>
            </a:r>
          </a:p>
          <a:p>
            <a:pPr marL="342900" indent="-342900">
              <a:buFont typeface="Arial" panose="020B0604020202020204" pitchFamily="34" charset="0"/>
              <a:buChar char="•"/>
            </a:pPr>
            <a:r>
              <a:rPr lang="nl-NL" sz="2400" dirty="0"/>
              <a:t>Foldermateriaal bij de docent beschikbaar</a:t>
            </a:r>
          </a:p>
          <a:p>
            <a:pPr marL="342900" indent="-342900">
              <a:buFont typeface="Arial" panose="020B0604020202020204" pitchFamily="34" charset="0"/>
              <a:buChar char="•"/>
            </a:pPr>
            <a:r>
              <a:rPr lang="nl-NL" sz="2400" b="1" dirty="0"/>
              <a:t>30 minuten de tijd</a:t>
            </a:r>
          </a:p>
          <a:p>
            <a:pPr marL="342900" indent="-342900">
              <a:buFont typeface="Arial" panose="020B0604020202020204" pitchFamily="34" charset="0"/>
              <a:buChar char="•"/>
            </a:pPr>
            <a:endParaRPr lang="nl-NL" sz="2400" dirty="0"/>
          </a:p>
          <a:p>
            <a:r>
              <a:rPr lang="nl-NL" sz="2400" dirty="0"/>
              <a:t>Na 30 minuten presenteert ieder groepje voor de klas hun collage en legt aan de rest van de klas uit wat de productgroep precies inhoudt, welke hoeveelheden iemand mag per dag en andere bijzonderheden. </a:t>
            </a:r>
            <a:r>
              <a:rPr lang="nl-NL" sz="2400" b="1" dirty="0"/>
              <a:t>Presentatie 5 minuten.</a:t>
            </a:r>
          </a:p>
          <a:p>
            <a:endParaRPr lang="nl-NL" sz="2400" dirty="0"/>
          </a:p>
          <a:p>
            <a:r>
              <a:rPr lang="nl-NL" sz="2400" dirty="0"/>
              <a:t>Let op! Je gebruikt materiaal van de NIEUWE Schijf van Vijf.</a:t>
            </a:r>
          </a:p>
        </p:txBody>
      </p:sp>
    </p:spTree>
    <p:extLst>
      <p:ext uri="{BB962C8B-B14F-4D97-AF65-F5344CB8AC3E}">
        <p14:creationId xmlns:p14="http://schemas.microsoft.com/office/powerpoint/2010/main" val="305177008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Afsluiting les</a:t>
            </a:r>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sz="2400" dirty="0"/>
              <a:t>Huiswerk voor deze week: bijhouden wat je eet en drinkt in de “mijnvoedingscentrum app”. </a:t>
            </a:r>
            <a:r>
              <a:rPr lang="nl-NL" sz="2400" dirty="0"/>
              <a:t>Doe dit voor </a:t>
            </a:r>
            <a:r>
              <a:rPr lang="nl-NL" sz="2400" dirty="0" smtClean="0"/>
              <a:t>3 dagen.</a:t>
            </a:r>
            <a:endParaRPr lang="nl-NL" sz="2400" dirty="0"/>
          </a:p>
          <a:p>
            <a:pPr marL="342900" indent="-342900">
              <a:buFont typeface="Arial" panose="020B0604020202020204" pitchFamily="34" charset="0"/>
              <a:buChar char="•"/>
            </a:pPr>
            <a:r>
              <a:rPr lang="nl-NL" sz="2400" dirty="0"/>
              <a:t>Volgende les gaan we kijken naar de uitkomsten</a:t>
            </a:r>
          </a:p>
        </p:txBody>
      </p:sp>
      <p:pic>
        <p:nvPicPr>
          <p:cNvPr id="7170" name="Picture 2" descr="http://www.voedingscentrum.nl/Assets/Uploads/voedingscentrum/Images/Consumenten/Acties%20en%20themapaginas/apps%20en%20tools/iphone-met-eetmet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5988" y="4207099"/>
            <a:ext cx="1839260" cy="2648535"/>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https://mijn.voedingscentrum.nl/Assets/Uploads/Images/dagboek62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2266" y="4207100"/>
            <a:ext cx="6315735" cy="2648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2641580"/>
      </p:ext>
    </p:extLst>
  </p:cSld>
  <p:clrMapOvr>
    <a:masterClrMapping/>
  </p:clrMapOvr>
  <p:transition/>
</p:sld>
</file>

<file path=ppt/theme/theme1.xml><?xml version="1.0" encoding="utf-8"?>
<a:theme xmlns:a="http://schemas.openxmlformats.org/drawingml/2006/main" name="Standaardontwerp">
  <a:themeElements>
    <a:clrScheme name="Standaardontwerp 8">
      <a:dk1>
        <a:srgbClr val="000000"/>
      </a:dk1>
      <a:lt1>
        <a:srgbClr val="FFFFFF"/>
      </a:lt1>
      <a:dk2>
        <a:srgbClr val="000000"/>
      </a:dk2>
      <a:lt2>
        <a:srgbClr val="DDBB01"/>
      </a:lt2>
      <a:accent1>
        <a:srgbClr val="B50070"/>
      </a:accent1>
      <a:accent2>
        <a:srgbClr val="C1C91F"/>
      </a:accent2>
      <a:accent3>
        <a:srgbClr val="FFFFFF"/>
      </a:accent3>
      <a:accent4>
        <a:srgbClr val="000000"/>
      </a:accent4>
      <a:accent5>
        <a:srgbClr val="D7AABB"/>
      </a:accent5>
      <a:accent6>
        <a:srgbClr val="AFB61B"/>
      </a:accent6>
      <a:hlink>
        <a:srgbClr val="009EE0"/>
      </a:hlink>
      <a:folHlink>
        <a:srgbClr val="81197F"/>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ardontwerp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ardontwer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ardontwer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tandaardontwerp 8">
        <a:dk1>
          <a:srgbClr val="000000"/>
        </a:dk1>
        <a:lt1>
          <a:srgbClr val="FFFFFF"/>
        </a:lt1>
        <a:dk2>
          <a:srgbClr val="000000"/>
        </a:dk2>
        <a:lt2>
          <a:srgbClr val="DDBB01"/>
        </a:lt2>
        <a:accent1>
          <a:srgbClr val="B50070"/>
        </a:accent1>
        <a:accent2>
          <a:srgbClr val="C1C91F"/>
        </a:accent2>
        <a:accent3>
          <a:srgbClr val="FFFFFF"/>
        </a:accent3>
        <a:accent4>
          <a:srgbClr val="000000"/>
        </a:accent4>
        <a:accent5>
          <a:srgbClr val="D7AABB"/>
        </a:accent5>
        <a:accent6>
          <a:srgbClr val="AFB61B"/>
        </a:accent6>
        <a:hlink>
          <a:srgbClr val="009EE0"/>
        </a:hlink>
        <a:folHlink>
          <a:srgbClr val="81197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oorderpoort (1).potx" id="{D498A3D9-63B3-4354-BDE2-D485172A703B}" vid="{CE4C7679-35A8-48C8-B882-D26FA9381666}"/>
    </a:ext>
  </a:extLst>
</a:theme>
</file>

<file path=docProps/app.xml><?xml version="1.0" encoding="utf-8"?>
<Properties xmlns="http://schemas.openxmlformats.org/officeDocument/2006/extended-properties" xmlns:vt="http://schemas.openxmlformats.org/officeDocument/2006/docPropsVTypes">
  <TotalTime>20</TotalTime>
  <Words>271</Words>
  <Application>Microsoft Office PowerPoint</Application>
  <PresentationFormat>Breedbeeld</PresentationFormat>
  <Paragraphs>53</Paragraphs>
  <Slides>8</Slides>
  <Notes>0</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8</vt:i4>
      </vt:variant>
    </vt:vector>
  </HeadingPairs>
  <TitlesOfParts>
    <vt:vector size="10" baseType="lpstr">
      <vt:lpstr>Arial</vt:lpstr>
      <vt:lpstr>Standaardontwerp</vt:lpstr>
      <vt:lpstr>Lesweek 2 </vt:lpstr>
      <vt:lpstr>De Schijf van Vijf</vt:lpstr>
      <vt:lpstr>De nieuwe schijf van vijf</vt:lpstr>
      <vt:lpstr>Wat is nieuw?</vt:lpstr>
      <vt:lpstr>Wat staat er niet meer in?</vt:lpstr>
      <vt:lpstr>Werken aan collages</vt:lpstr>
      <vt:lpstr>De opdracht</vt:lpstr>
      <vt:lpstr>Afsluiting les</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Lesweek 2 </dc:title>
  <dc:creator>Berthe Toonder-ter Veen</dc:creator>
  <cp:lastModifiedBy>Berthe Toonder-ter Veen</cp:lastModifiedBy>
  <cp:revision>3</cp:revision>
  <dcterms:created xsi:type="dcterms:W3CDTF">2017-09-06T09:50:39Z</dcterms:created>
  <dcterms:modified xsi:type="dcterms:W3CDTF">2017-09-06T10:11:24Z</dcterms:modified>
</cp:coreProperties>
</file>